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3" r:id="rId3"/>
    <p:sldId id="277" r:id="rId4"/>
    <p:sldId id="278" r:id="rId5"/>
    <p:sldId id="276" r:id="rId6"/>
    <p:sldId id="279" r:id="rId7"/>
    <p:sldId id="280" r:id="rId8"/>
    <p:sldId id="281" r:id="rId9"/>
    <p:sldId id="282" r:id="rId10"/>
    <p:sldId id="283" r:id="rId11"/>
    <p:sldId id="284" r:id="rId12"/>
    <p:sldId id="295" r:id="rId13"/>
    <p:sldId id="285" r:id="rId14"/>
    <p:sldId id="286" r:id="rId15"/>
    <p:sldId id="287" r:id="rId16"/>
    <p:sldId id="288" r:id="rId17"/>
    <p:sldId id="289" r:id="rId18"/>
    <p:sldId id="290" r:id="rId19"/>
    <p:sldId id="294" r:id="rId20"/>
    <p:sldId id="291" r:id="rId21"/>
    <p:sldId id="292" r:id="rId22"/>
    <p:sldId id="25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8"/>
    <p:restoredTop sz="95680"/>
  </p:normalViewPr>
  <p:slideViewPr>
    <p:cSldViewPr snapToGrid="0" snapToObjects="1">
      <p:cViewPr varScale="1">
        <p:scale>
          <a:sx n="110" d="100"/>
          <a:sy n="110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2/7/24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AiCtuhiqQ&amp;ab_channel=Chio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EISXs0wYlM&amp;t=801s&amp;ab_channel=VidaMR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2EC53-3FC0-284F-9796-3328AA35D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sz="6600" dirty="0"/>
              <a:t>Unidad 1: Funciones de orden y análisis de algoritmos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915061-E053-B748-B59B-B3504DDB8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Tema: 2.5 Notación O grande</a:t>
            </a:r>
          </a:p>
          <a:p>
            <a:pPr algn="r"/>
            <a:r>
              <a:rPr lang="es-MX" dirty="0"/>
              <a:t>Dr. Miguel Meza</a:t>
            </a:r>
          </a:p>
        </p:txBody>
      </p:sp>
    </p:spTree>
    <p:extLst>
      <p:ext uri="{BB962C8B-B14F-4D97-AF65-F5344CB8AC3E}">
        <p14:creationId xmlns:p14="http://schemas.microsoft.com/office/powerpoint/2010/main" val="194356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EC6EA8-3D08-2942-B685-322BE666A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91592" y="1415521"/>
            <a:ext cx="11031977" cy="51574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174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7BEBDFF-5369-DF43-9BBE-F643F1C67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2362664"/>
            <a:ext cx="9478540" cy="213267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659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C2B42-EA08-9D61-67DA-F6BCB88D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C8F80F-AF38-46E6-F954-EC1271D69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2007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7C211A2-149D-A941-85A7-CC1224973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2492994"/>
            <a:ext cx="9478540" cy="187201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5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3E3FD3-7F81-E04E-8915-E38620236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2410057"/>
            <a:ext cx="9478540" cy="20378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2806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4FECE06-EAC9-7B49-BAE7-B6F18488F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936130"/>
            <a:ext cx="9478540" cy="298574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3907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211DCA1-1B66-EB48-934A-37CA50B2F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793952"/>
            <a:ext cx="9478540" cy="32700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537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9524737-D307-8943-B2BD-8DA222DBB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355570"/>
            <a:ext cx="9478540" cy="41468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2826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E6E1A5B-9636-594F-9FC2-D33F2347D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822401"/>
            <a:ext cx="9478540" cy="521319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149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63DE0-D35C-F72D-8343-EF7D02A1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Solución de Busqueda Binaria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613E61-AA6F-63BC-60A8-7B2DC8F7A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Piensa como sería el código que da solución al problema</a:t>
            </a:r>
          </a:p>
          <a:p>
            <a:r>
              <a:rPr lang="es-MX" dirty="0"/>
              <a:t>¿Cuál seria el Big O?</a:t>
            </a:r>
          </a:p>
          <a:p>
            <a:r>
              <a:rPr lang="es-MX" dirty="0"/>
              <a:t>Para </a:t>
            </a:r>
            <a:r>
              <a:rPr lang="es-MX" dirty="0">
                <a:effectLst/>
                <a:latin typeface="Helvetica Neue" panose="02000503000000020004" pitchFamily="2" charset="0"/>
              </a:rPr>
              <a:t>demostrar grafica entrada vs cálculos del ciclo que realiza la búsqueda binaria.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6132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1F81B-C135-8944-8964-69B1C871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1.2.3 Notación asintótica y </a:t>
            </a:r>
            <a:br>
              <a:rPr lang="es-MX" dirty="0"/>
            </a:br>
            <a:r>
              <a:rPr lang="es-MX" dirty="0"/>
              <a:t>1.2.5 Big 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043297-6E93-A143-A1AD-2D678891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Notación Big O | Análisis de algoritmos de forma sencilla</a:t>
            </a:r>
            <a:br>
              <a:rPr lang="es-MX" dirty="0"/>
            </a:br>
            <a:endParaRPr lang="es-MX" dirty="0">
              <a:hlinkClick r:id="rId2"/>
            </a:endParaRPr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https://www.youtube.com/watch?v=MyAiCtuhiqQ&amp;ab_channel=ChioCode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8652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EE27FD-AFD9-F947-9764-B4CEFC0F5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64836" y="643467"/>
            <a:ext cx="10662328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D1F6CB6-438E-D03B-0EB0-11C5D94D416A}"/>
              </a:ext>
            </a:extLst>
          </p:cNvPr>
          <p:cNvSpPr txBox="1">
            <a:spLocks/>
          </p:cNvSpPr>
          <p:nvPr/>
        </p:nvSpPr>
        <p:spPr>
          <a:xfrm>
            <a:off x="1103312" y="5692140"/>
            <a:ext cx="8946541" cy="55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MX" dirty="0"/>
              <a:t>Realiza una prueba de escritorio con f(4) </a:t>
            </a:r>
          </a:p>
        </p:txBody>
      </p:sp>
    </p:spTree>
    <p:extLst>
      <p:ext uri="{BB962C8B-B14F-4D97-AF65-F5344CB8AC3E}">
        <p14:creationId xmlns:p14="http://schemas.microsoft.com/office/powerpoint/2010/main" val="132432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C0F690-DA05-3148-ABA9-5EA2898DB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866310"/>
            <a:ext cx="10905066" cy="51253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7F906B2E-C814-F02D-C62B-8294551DBD70}"/>
              </a:ext>
            </a:extLst>
          </p:cNvPr>
          <p:cNvSpPr txBox="1">
            <a:spLocks/>
          </p:cNvSpPr>
          <p:nvPr/>
        </p:nvSpPr>
        <p:spPr>
          <a:xfrm>
            <a:off x="761206" y="5595707"/>
            <a:ext cx="8946541" cy="55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MX" dirty="0"/>
              <a:t>f(4) = 8 </a:t>
            </a:r>
          </a:p>
        </p:txBody>
      </p:sp>
    </p:spTree>
    <p:extLst>
      <p:ext uri="{BB962C8B-B14F-4D97-AF65-F5344CB8AC3E}">
        <p14:creationId xmlns:p14="http://schemas.microsoft.com/office/powerpoint/2010/main" val="2975592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B79E6-1C67-6949-B6D2-B7909101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Fuente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92903B-B45A-E240-BD9A-EEBB1AC7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u="sng" dirty="0">
                <a:hlinkClick r:id="rId2"/>
              </a:rPr>
              <a:t>https://www.youtube.com/watch?v=HEISXs0wYlM&amp;t=801s&amp;ab_channel=VidaMRR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1731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4ADB35D-E306-B94F-87A7-6EF652B95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144889" y="643467"/>
            <a:ext cx="7902221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2234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B1294D9-306B-8944-9131-1D1057A5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180975" y="643467"/>
            <a:ext cx="6403524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76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045426E-7EFC-3A42-A46F-C8334A010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7773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0A5210-2F29-4D85-A400-9C79B13FC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611BBE-2B4A-4DA2-B8A9-CD877B876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rgbClr val="81D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37EB9DA-705A-B24D-A44E-6ED124BD6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4092" r="1" b="130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091950-5655-45D2-858E-FE8CBE0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880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B189BAA-8350-CB45-9EBC-B994A4AE6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656903" y="643467"/>
            <a:ext cx="88781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7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F2CAD70-CED7-5043-8579-58B3E2F2B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209654" y="643467"/>
            <a:ext cx="8346166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5559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CAA8B71-D765-7648-8479-785AA744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33841" y="1443434"/>
            <a:ext cx="10646967" cy="5083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46075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2566</TotalTime>
  <Words>133</Words>
  <Application>Microsoft Macintosh PowerPoint</Application>
  <PresentationFormat>Panorámica</PresentationFormat>
  <Paragraphs>14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Century Gothic</vt:lpstr>
      <vt:lpstr>Helvetica Neue</vt:lpstr>
      <vt:lpstr>Wingdings 3</vt:lpstr>
      <vt:lpstr>Ion</vt:lpstr>
      <vt:lpstr>Unidad 1: Funciones de orden y análisis de algoritmos</vt:lpstr>
      <vt:lpstr>1.2.3 Notación asintótica y  1.2.5 Big 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Solución de Busqueda Binaria</vt:lpstr>
      <vt:lpstr>Presentación de PowerPoint</vt:lpstr>
      <vt:lpstr>Presentación de PowerPoint</vt:lpstr>
      <vt:lpstr>Fuente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1: Funciones de orden y análisis de algoritmos</dc:title>
  <dc:creator>Miguel Angel Meza de Luna</dc:creator>
  <cp:lastModifiedBy>MIGUEL ANGEL MEZA DE LUNA</cp:lastModifiedBy>
  <cp:revision>32</cp:revision>
  <dcterms:created xsi:type="dcterms:W3CDTF">2021-01-26T12:46:18Z</dcterms:created>
  <dcterms:modified xsi:type="dcterms:W3CDTF">2024-02-07T14:46:57Z</dcterms:modified>
</cp:coreProperties>
</file>